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303" r:id="rId18"/>
    <p:sldId id="304" r:id="rId19"/>
    <p:sldId id="264" r:id="rId20"/>
    <p:sldId id="265" r:id="rId21"/>
    <p:sldId id="300" r:id="rId22"/>
    <p:sldId id="274" r:id="rId23"/>
    <p:sldId id="267" r:id="rId24"/>
    <p:sldId id="271" r:id="rId25"/>
    <p:sldId id="268" r:id="rId26"/>
    <p:sldId id="269" r:id="rId27"/>
    <p:sldId id="272" r:id="rId28"/>
    <p:sldId id="302" r:id="rId29"/>
    <p:sldId id="273" r:id="rId30"/>
    <p:sldId id="288" r:id="rId31"/>
    <p:sldId id="290" r:id="rId32"/>
    <p:sldId id="270" r:id="rId33"/>
    <p:sldId id="275" r:id="rId34"/>
    <p:sldId id="279" r:id="rId35"/>
    <p:sldId id="276" r:id="rId36"/>
    <p:sldId id="277" r:id="rId37"/>
    <p:sldId id="284" r:id="rId38"/>
    <p:sldId id="278" r:id="rId39"/>
    <p:sldId id="280" r:id="rId40"/>
    <p:sldId id="301" r:id="rId41"/>
    <p:sldId id="285" r:id="rId42"/>
    <p:sldId id="292" r:id="rId43"/>
    <p:sldId id="291" r:id="rId44"/>
    <p:sldId id="282" r:id="rId45"/>
    <p:sldId id="283" r:id="rId46"/>
    <p:sldId id="281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5565" autoAdjust="0"/>
  </p:normalViewPr>
  <p:slideViewPr>
    <p:cSldViewPr snapToGrid="0">
      <p:cViewPr varScale="1">
        <p:scale>
          <a:sx n="89" d="100"/>
          <a:sy n="89" d="100"/>
        </p:scale>
        <p:origin x="120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374" y="388154"/>
            <a:ext cx="5389825" cy="74496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is our project?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51" y="459581"/>
            <a:ext cx="2432125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2163" y="2350580"/>
            <a:ext cx="32816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3DOF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Prototype of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head with Gripper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019" y="2041815"/>
            <a:ext cx="221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019" y="268814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Servos/ Leg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774" y="3145170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019" y="44931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6" y="5047108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74" y="5047108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2" y="5047108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0" y="50250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5" idx="1"/>
          </p:cNvCxnSpPr>
          <p:nvPr/>
        </p:nvCxnSpPr>
        <p:spPr>
          <a:xfrm flipV="1">
            <a:off x="4843831" y="2872812"/>
            <a:ext cx="1442188" cy="7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>
            <a:off x="4843831" y="3643242"/>
            <a:ext cx="1424943" cy="10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43831" y="3643242"/>
            <a:ext cx="1442188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313" y="371127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595" y="247042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1725252"/>
            <a:ext cx="3191767" cy="190677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3171856" y="2655094"/>
            <a:ext cx="1065739" cy="80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3" idx="1"/>
          </p:cNvCxnSpPr>
          <p:nvPr/>
        </p:nvCxnSpPr>
        <p:spPr>
          <a:xfrm>
            <a:off x="3171856" y="3462600"/>
            <a:ext cx="1065739" cy="98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872751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5429025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595" y="4120555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BOTBOARD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2" y="2334410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028" y="21497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708" y="46688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579755" y="2334410"/>
            <a:ext cx="1042273" cy="116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579755" y="3501615"/>
            <a:ext cx="1129953" cy="135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18" y="339725"/>
            <a:ext cx="3152235" cy="529814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Architechture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75" y="1505436"/>
            <a:ext cx="8078992" cy="4906121"/>
          </a:xfr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9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77396"/>
            <a:ext cx="5787858" cy="74496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APOD Communication Mechanism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9" y="1506071"/>
            <a:ext cx="9606578" cy="4496696"/>
          </a:xfr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1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673" y="1288122"/>
            <a:ext cx="2034744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2702365"/>
            <a:ext cx="63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System: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+Pulse Width Control 1500usec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Required Pulse: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3-5 Volt Peak to Peak Square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Voltage: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4.8-6.0 Volts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Angle: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How’s Servo works?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Movement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70018"/>
            <a:ext cx="341990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17" y="2570018"/>
            <a:ext cx="3419906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23" y="2570018"/>
            <a:ext cx="34199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Module Control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838200"/>
            <a:ext cx="3115398" cy="101830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784474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979917"/>
            <a:ext cx="727641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type supported = Futaba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Hitec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 current capacity = 15 amps per side, 30 amps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291" y="932809"/>
            <a:ext cx="2353398" cy="7827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2947566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9" y="2308819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11" y="339725"/>
            <a:ext cx="2284125" cy="9351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59" y="1122363"/>
            <a:ext cx="9513346" cy="5583093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84" y="1489364"/>
            <a:ext cx="2575071" cy="75507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22902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624349" y="3066798"/>
            <a:ext cx="834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STM32F407VGT6 microcontroller featuring 32-bit ARM Cortex-M4F core,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 Flash, 192 KB RAM in an LQFP100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MP45DT02, ST MEMS audio sensor,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CS43L22, audio DAC with integrated class D speaker driver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91" y="634702"/>
            <a:ext cx="9782287" cy="55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 HC-SR04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2645485"/>
            <a:ext cx="4086032" cy="3124200"/>
          </a:xfrm>
        </p:spPr>
      </p:pic>
      <p:sp>
        <p:nvSpPr>
          <p:cNvPr id="5" name="TextBox 4"/>
          <p:cNvSpPr txBox="1"/>
          <p:nvPr/>
        </p:nvSpPr>
        <p:spPr>
          <a:xfrm>
            <a:off x="7003228" y="2721685"/>
            <a:ext cx="47308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Voltage DC 5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Current 15mA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Frequency 40Hz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 Range 4m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 Range 2cm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Angle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degree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Trigger Input Signal 10uS TTL pulse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Output Signal Input TTL lever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range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proportion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 45*20*15mm</a:t>
            </a:r>
          </a:p>
        </p:txBody>
      </p:sp>
    </p:spTree>
    <p:extLst>
      <p:ext uri="{BB962C8B-B14F-4D97-AF65-F5344CB8AC3E}">
        <p14:creationId xmlns:p14="http://schemas.microsoft.com/office/powerpoint/2010/main" val="36446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INTERFACE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2" y="2535382"/>
            <a:ext cx="7242801" cy="3452716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2036618"/>
            <a:ext cx="6192885" cy="4167285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Configuration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4" y="1718826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How’s difference?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do?</a:t>
            </a:r>
            <a:b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5378" y="1918854"/>
            <a:ext cx="8213871" cy="5479474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MANUAL CONTROL)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 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Wireless controller (2.4Ghz) direct connect with BOTII module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algorithm embedded in BOTBOARD II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675" y="449132"/>
            <a:ext cx="3087689" cy="572845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What did they do?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Video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74" y="2023579"/>
            <a:ext cx="10515600" cy="48344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AND AUTOMATIC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Bluetooth connect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through Pc interface, communicate with STM32F4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algorithm embedded in STM32F4 discovery</a:t>
            </a:r>
          </a:p>
          <a:p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camera with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color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redirect movement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indentify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between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90" y="1455255"/>
            <a:ext cx="707942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we similar with others?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Built all implement from the begin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Firmware (SSC32)</a:t>
            </a:r>
          </a:p>
          <a:p>
            <a:pPr lvl="1"/>
            <a:r>
              <a:rPr lang="en-US" sz="1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(STM32F4)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Just: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Algorithm which World’s done to create function</a:t>
            </a:r>
            <a:endPara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704" y="3217458"/>
            <a:ext cx="1613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439" y="339725"/>
            <a:ext cx="6869980" cy="879764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Video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1592133" cy="656216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8" y="1222886"/>
            <a:ext cx="10099008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339725"/>
            <a:ext cx="6151419" cy="6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8947" y="289005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6" y="371001"/>
            <a:ext cx="5492542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 Flowchart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17" y="339725"/>
            <a:ext cx="6234228" cy="6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Pros and cons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anything to be programmed in the future?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964" y="2891342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in movement like the insect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Tracking function and find the way to return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hear and make some dancing in music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Able to walk on stair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Obey (can follow the owner, hear the order of owner, etc.)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20" y="2666999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Ultrasonic Sensor</a:t>
            </a:r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910</TotalTime>
  <Words>721</Words>
  <Application>Microsoft Office PowerPoint</Application>
  <PresentationFormat>Widescreen</PresentationFormat>
  <Paragraphs>190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Hexapods</vt:lpstr>
      <vt:lpstr>What is our project?</vt:lpstr>
      <vt:lpstr>Apod</vt:lpstr>
      <vt:lpstr>Their Apod</vt:lpstr>
      <vt:lpstr>Their Apod</vt:lpstr>
      <vt:lpstr>Our Apod</vt:lpstr>
      <vt:lpstr>Architechture</vt:lpstr>
      <vt:lpstr>APOD Communication Mechanism</vt:lpstr>
      <vt:lpstr>Servos</vt:lpstr>
      <vt:lpstr>How’s Servo works?</vt:lpstr>
      <vt:lpstr>Type of Movement</vt:lpstr>
      <vt:lpstr>Module Control</vt:lpstr>
      <vt:lpstr>SSC32</vt:lpstr>
      <vt:lpstr>SSC32</vt:lpstr>
      <vt:lpstr>SSC32</vt:lpstr>
      <vt:lpstr>STM32F4</vt:lpstr>
      <vt:lpstr>PowerPoint Presentation</vt:lpstr>
      <vt:lpstr>Ultrasonic Sensor HC-SR04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Forward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  <vt:lpstr>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Quan Nguyen</cp:lastModifiedBy>
  <cp:revision>220</cp:revision>
  <dcterms:created xsi:type="dcterms:W3CDTF">2013-11-25T13:12:57Z</dcterms:created>
  <dcterms:modified xsi:type="dcterms:W3CDTF">2013-12-18T07:16:26Z</dcterms:modified>
</cp:coreProperties>
</file>